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Assalam o Alaikum. Alkhidmat Volunteer Club Gujranwala ka shukriya. Aaj ka sawal: AI aur entrepreneurship mil kar ek idea ko business kaise banate hain. Ek ghanta — kahani, haqeeqat, AI ka live demo, aur 30 din ka plan. Click 1: title, Click 2: apna taaruf, Click 3: waqt, Click 4: slogan.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Apni kahani mukhtasar: 2010 mein markets, 2014 mein ForexUstaad, 2015 Exness award, 2016 TechNow akele office se. Wheelchair ki wajah ya saal nahi batana — sirf salahiyat. Har click par ek milestone. Paigham: agar main kar sakta hoon, to aap bhi kar sakte 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Teen numbers: IT exports 4.6 billion dollar record, freelancers ne pehli dafa ek arab dollar se zyada kamaya, aur hukoomat 2030 tak das lakh logon ko AI sikhana chahti hai. Sawal audience se: aap mein se kitne log ChatGPT roz use karte hain? Chat mein haan likhein.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Bahar ke chhote business mein 77% AI use kar rahe hain. Pakistan mein startup funding 2022 ke muqable mein takreeban das percent reh gayi hai. Is ka matlab: bootstrap karo — AI aap ka sasta staff hai. Pehle chhota shuru, phir barhao.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Chaar qadam. Social entrepreneurship ka zikr: business jo community ka masla hal kare aur paisa bhi kamaye. Misaal: tuition, ghar ka khana, mobile repair, Canva design service. Audience se pucho: aap ke ilaqe ka sab se bara masla kya hai? Chat mein likhein.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kaam asaan karta hai, soch aap ki honi chahiye. Har card ke saath apni misaal: TechNow aur ForexUstaad mein hum content, design aur WhatsApp bot AI se chalate hain. Yaad dilana: AI ka jawab hamesha check karo, copy-paste nahi.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Screen share karo, ChatGPT ya Claude kholo aur yeh prompts live chalao. Behtar: audience se unka idea chat mein mangwao aur usi par demo karo. 10-12 minute is par lagao — yeh session ka sab se yaadgaar hissa hoga.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Yeh apna asli sabaq hai: business ko lamba chalana. Koi specific crore figure nahi batana. Naujawan aksar pehle hi bara office, bari team, bara kharcha kar lete hain — phir band. Pehle kamao, phir phailo.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Paanch ghaltiyan, har click par ek. Phir volunteer card: Alkhidmat ke volunteers ko yaad dilao ke unke paas community ka asli data aur bharosa hai — yeh kisi bhi business ki bunyaad hai.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Worksheet ka zikr karo: raheelnawaz.com par free registration ke baad milegi. Koi zabardasti nahi, koi paisa nahi. Jo 30 din poore kare, WhatsApp par apna result bheje.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Alkhidmat Volunteer Club Gujranwala aur sab volunteers ka shukriya. raheelnawaz.com par free registration se slides aur worksheet. WhatsApp number screen par. Phir Q&amp;A — 10 minute. Aakhir mein slogan khud bol kar khatam karo.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hyperlink" Target="https://raheelnawaz.com" TargetMode="External"/><Relationship Id="rId5" Type="http://schemas.openxmlformats.org/officeDocument/2006/relationships/hyperlink" Target="https://wa.me/447456436080" TargetMode="External"/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0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254494" cy="1042416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home/claude/w/img/alk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21208"/>
            <a:ext cx="862149" cy="822960"/>
          </a:xfrm>
          <a:prstGeom prst="rect">
            <a:avLst/>
          </a:prstGeom>
        </p:spPr>
      </p:pic>
      <p:pic>
        <p:nvPicPr>
          <p:cNvPr id="4" name="Image 1" descr="/home/claude/w/img/alk_vo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245" y="611734"/>
            <a:ext cx="1063161" cy="641909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452360" y="960120"/>
            <a:ext cx="4297680" cy="42976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pic>
        <p:nvPicPr>
          <p:cNvPr id="6" name="Image 2" descr="/home/claude/w/img/crop_cover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1097280"/>
            <a:ext cx="4023360" cy="4023360"/>
          </a:xfrm>
          <a:prstGeom prst="ellipse">
            <a:avLst/>
          </a:prstGeom>
        </p:spPr>
      </p:pic>
      <p:sp>
        <p:nvSpPr>
          <p:cNvPr id="7" name="Text 2"/>
          <p:cNvSpPr/>
          <p:nvPr/>
        </p:nvSpPr>
        <p:spPr>
          <a:xfrm>
            <a:off x="548640" y="169164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6B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ALKHIDMAT VOLUNTEER CLUB GUJRANWALA PRESENTS</a:t>
            </a:r>
            <a:endParaRPr lang="en-US" sz="1300" dirty="0"/>
          </a:p>
        </p:txBody>
      </p:sp>
      <p:sp>
        <p:nvSpPr>
          <p:cNvPr id="8" name="a_1"/>
          <p:cNvSpPr/>
          <p:nvPr/>
        </p:nvSpPr>
        <p:spPr>
          <a:xfrm>
            <a:off x="548640" y="210312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&amp; Entrepreneurship</a:t>
            </a:r>
            <a:endParaRPr lang="en-US" sz="4200" dirty="0"/>
          </a:p>
        </p:txBody>
      </p:sp>
      <p:sp>
        <p:nvSpPr>
          <p:cNvPr id="9" name="a_1"/>
          <p:cNvSpPr/>
          <p:nvPr/>
        </p:nvSpPr>
        <p:spPr>
          <a:xfrm>
            <a:off x="548640" y="306324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Turning Ideas into Successful Businesses</a:t>
            </a:r>
            <a:endParaRPr lang="en-US" sz="2400" dirty="0"/>
          </a:p>
        </p:txBody>
      </p:sp>
      <p:sp>
        <p:nvSpPr>
          <p:cNvPr id="10" name="a_2"/>
          <p:cNvSpPr/>
          <p:nvPr/>
        </p:nvSpPr>
        <p:spPr>
          <a:xfrm>
            <a:off x="548640" y="3886200"/>
            <a:ext cx="676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Raheel Nawaz</a:t>
            </a:r>
            <a:endParaRPr lang="en-US" sz="2400" dirty="0"/>
          </a:p>
          <a:p>
            <a:pPr indent="0" marL="0">
              <a:buNone/>
            </a:pPr>
            <a:r>
              <a:rPr lang="en-US" sz="15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Entrepreneur  ·  Founder &amp; CEO, TechNow Pakistan  ·  ForexUstaad</a:t>
            </a:r>
            <a:endParaRPr lang="en-US" sz="2400" dirty="0"/>
          </a:p>
        </p:txBody>
      </p:sp>
      <p:sp>
        <p:nvSpPr>
          <p:cNvPr id="11" name="a_3"/>
          <p:cNvSpPr/>
          <p:nvPr/>
        </p:nvSpPr>
        <p:spPr>
          <a:xfrm>
            <a:off x="548640" y="48463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6B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October 2026   ·   9:00 – 10:00 PM   ·   Google Meet</a:t>
            </a:r>
            <a:endParaRPr lang="en-US" sz="1500" dirty="0"/>
          </a:p>
        </p:txBody>
      </p:sp>
      <p:sp>
        <p:nvSpPr>
          <p:cNvPr id="12" name="a_4"/>
          <p:cNvSpPr/>
          <p:nvPr/>
        </p:nvSpPr>
        <p:spPr>
          <a:xfrm>
            <a:off x="6949440" y="54406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"Mujhe meri salahiyat se pehchano, majboori se nahi."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 kaun hoon?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Wheelchair par baitha ek entrepreneur — jis ne apni salahiyat ko apni pehchan banaya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657600" cy="4480560"/>
          </a:xfrm>
          <a:prstGeom prst="roundRect">
            <a:avLst>
              <a:gd name="adj" fmla="val 3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pic>
        <p:nvPicPr>
          <p:cNvPr id="5" name="Image 0" descr="/home/claude/w/img/crop_iba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828800"/>
            <a:ext cx="3383280" cy="4206240"/>
          </a:xfrm>
          <a:prstGeom prst="rect">
            <a:avLst/>
          </a:prstGeom>
        </p:spPr>
      </p:pic>
      <p:sp>
        <p:nvSpPr>
          <p:cNvPr id="6" name="a_1"/>
          <p:cNvSpPr/>
          <p:nvPr/>
        </p:nvSpPr>
        <p:spPr>
          <a:xfrm>
            <a:off x="4663440" y="1737360"/>
            <a:ext cx="713232" cy="71323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7" name="a_1"/>
          <p:cNvSpPr/>
          <p:nvPr/>
        </p:nvSpPr>
        <p:spPr>
          <a:xfrm>
            <a:off x="4663440" y="1737360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2010</a:t>
            </a:r>
            <a:endParaRPr lang="en-US" sz="1300" dirty="0"/>
          </a:p>
        </p:txBody>
      </p:sp>
      <p:sp>
        <p:nvSpPr>
          <p:cNvPr id="8" name="a_1"/>
          <p:cNvSpPr/>
          <p:nvPr/>
        </p:nvSpPr>
        <p:spPr>
          <a:xfrm>
            <a:off x="5577840" y="16916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Financial markets mein pehla qadam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Trading seekhi, ghaltiyon se seekha — 15 saal ka tajurba</a:t>
            </a:r>
            <a:endParaRPr lang="en-US" sz="1800" dirty="0"/>
          </a:p>
        </p:txBody>
      </p:sp>
      <p:sp>
        <p:nvSpPr>
          <p:cNvPr id="9" name="a_2"/>
          <p:cNvSpPr/>
          <p:nvPr/>
        </p:nvSpPr>
        <p:spPr>
          <a:xfrm>
            <a:off x="4663440" y="2633472"/>
            <a:ext cx="713232" cy="71323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0" name="a_2"/>
          <p:cNvSpPr/>
          <p:nvPr/>
        </p:nvSpPr>
        <p:spPr>
          <a:xfrm>
            <a:off x="4663440" y="2633472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1300" dirty="0"/>
          </a:p>
        </p:txBody>
      </p:sp>
      <p:sp>
        <p:nvSpPr>
          <p:cNvPr id="11" name="a_2"/>
          <p:cNvSpPr/>
          <p:nvPr/>
        </p:nvSpPr>
        <p:spPr>
          <a:xfrm>
            <a:off x="5577840" y="2587752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ForexUstaad ki bunyaad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Urdu/Hindi mein trading education — 50,000+ students</a:t>
            </a:r>
            <a:endParaRPr lang="en-US" sz="1800" dirty="0"/>
          </a:p>
        </p:txBody>
      </p:sp>
      <p:sp>
        <p:nvSpPr>
          <p:cNvPr id="12" name="a_3"/>
          <p:cNvSpPr/>
          <p:nvPr/>
        </p:nvSpPr>
        <p:spPr>
          <a:xfrm>
            <a:off x="4663440" y="3529584"/>
            <a:ext cx="713232" cy="71323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3" name="a_3"/>
          <p:cNvSpPr/>
          <p:nvPr/>
        </p:nvSpPr>
        <p:spPr>
          <a:xfrm>
            <a:off x="4663440" y="35295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2015</a:t>
            </a:r>
            <a:endParaRPr lang="en-US" sz="1300" dirty="0"/>
          </a:p>
        </p:txBody>
      </p:sp>
      <p:sp>
        <p:nvSpPr>
          <p:cNvPr id="14" name="a_3"/>
          <p:cNvSpPr/>
          <p:nvPr/>
        </p:nvSpPr>
        <p:spPr>
          <a:xfrm>
            <a:off x="5577840" y="3483864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Exness Partner of the Year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pehchan, Pakistan se</a:t>
            </a:r>
            <a:endParaRPr lang="en-US" sz="1800" dirty="0"/>
          </a:p>
        </p:txBody>
      </p:sp>
      <p:sp>
        <p:nvSpPr>
          <p:cNvPr id="15" name="a_4"/>
          <p:cNvSpPr/>
          <p:nvPr/>
        </p:nvSpPr>
        <p:spPr>
          <a:xfrm>
            <a:off x="4663440" y="4425696"/>
            <a:ext cx="713232" cy="71323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6" name="a_4"/>
          <p:cNvSpPr/>
          <p:nvPr/>
        </p:nvSpPr>
        <p:spPr>
          <a:xfrm>
            <a:off x="4663440" y="4425696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2016</a:t>
            </a:r>
            <a:endParaRPr lang="en-US" sz="1300" dirty="0"/>
          </a:p>
        </p:txBody>
      </p:sp>
      <p:sp>
        <p:nvSpPr>
          <p:cNvPr id="17" name="a_4"/>
          <p:cNvSpPr/>
          <p:nvPr/>
        </p:nvSpPr>
        <p:spPr>
          <a:xfrm>
            <a:off x="5577840" y="4379976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TechNow Pakistan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office mein akela shuru kiya — aaj 10+ ventures</a:t>
            </a:r>
            <a:endParaRPr lang="en-US" sz="1800" dirty="0"/>
          </a:p>
        </p:txBody>
      </p:sp>
      <p:sp>
        <p:nvSpPr>
          <p:cNvPr id="18" name="a_5"/>
          <p:cNvSpPr/>
          <p:nvPr/>
        </p:nvSpPr>
        <p:spPr>
          <a:xfrm>
            <a:off x="4663440" y="5321808"/>
            <a:ext cx="713232" cy="71323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9" name="a_5"/>
          <p:cNvSpPr/>
          <p:nvPr/>
        </p:nvSpPr>
        <p:spPr>
          <a:xfrm>
            <a:off x="4663440" y="532180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IBA</a:t>
            </a:r>
            <a:endParaRPr lang="en-US" sz="1400" dirty="0"/>
          </a:p>
        </p:txBody>
      </p:sp>
      <p:sp>
        <p:nvSpPr>
          <p:cNvPr id="20" name="a_5"/>
          <p:cNvSpPr/>
          <p:nvPr/>
        </p:nvSpPr>
        <p:spPr>
          <a:xfrm>
            <a:off x="5577840" y="5276088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IBA Karachi Entrepreneurship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 + Lions Club leadership (RLLI) — aur Roaring Lion Award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0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Pakistan ka moqa: abhi, isi waqt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B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Yeh numbers batate hain ke darwaza khula hai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828800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231A0D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5" name="a_1"/>
          <p:cNvSpPr/>
          <p:nvPr/>
        </p:nvSpPr>
        <p:spPr>
          <a:xfrm>
            <a:off x="777240" y="20574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$4.6B</a:t>
            </a:r>
            <a:endParaRPr lang="en-US" sz="5400" dirty="0"/>
          </a:p>
        </p:txBody>
      </p:sp>
      <p:sp>
        <p:nvSpPr>
          <p:cNvPr id="6" name="a_1"/>
          <p:cNvSpPr/>
          <p:nvPr/>
        </p:nvSpPr>
        <p:spPr>
          <a:xfrm>
            <a:off x="777240" y="32461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exports — FY2026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level, pichle saal se 21% zyada</a:t>
            </a:r>
            <a:endParaRPr lang="en-US" sz="1900" dirty="0"/>
          </a:p>
        </p:txBody>
      </p:sp>
      <p:sp>
        <p:nvSpPr>
          <p:cNvPr id="7" name="a_2"/>
          <p:cNvSpPr/>
          <p:nvPr/>
        </p:nvSpPr>
        <p:spPr>
          <a:xfrm>
            <a:off x="4297680" y="1828800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231A0D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8" name="a_2"/>
          <p:cNvSpPr/>
          <p:nvPr/>
        </p:nvSpPr>
        <p:spPr>
          <a:xfrm>
            <a:off x="4526280" y="20574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$1B+</a:t>
            </a:r>
            <a:endParaRPr lang="en-US" sz="5400" dirty="0"/>
          </a:p>
        </p:txBody>
      </p:sp>
      <p:sp>
        <p:nvSpPr>
          <p:cNvPr id="9" name="a_2"/>
          <p:cNvSpPr/>
          <p:nvPr/>
        </p:nvSpPr>
        <p:spPr>
          <a:xfrm>
            <a:off x="4526280" y="32461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Freelancers ki kamai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lakh+ registered freelancers — duniya ki 4th bari freelance market</a:t>
            </a:r>
            <a:endParaRPr lang="en-US" sz="1900" dirty="0"/>
          </a:p>
        </p:txBody>
      </p:sp>
      <p:sp>
        <p:nvSpPr>
          <p:cNvPr id="10" name="a_3"/>
          <p:cNvSpPr/>
          <p:nvPr/>
        </p:nvSpPr>
        <p:spPr>
          <a:xfrm>
            <a:off x="8046720" y="1828800"/>
            <a:ext cx="3474720" cy="3108960"/>
          </a:xfrm>
          <a:prstGeom prst="roundRect">
            <a:avLst>
              <a:gd name="adj" fmla="val 3529"/>
            </a:avLst>
          </a:prstGeom>
          <a:solidFill>
            <a:srgbClr val="231A0D"/>
          </a:solidFill>
          <a:ln w="12700">
            <a:solidFill>
              <a:srgbClr val="B8860B"/>
            </a:solidFill>
            <a:prstDash val="solid"/>
          </a:ln>
        </p:spPr>
      </p:sp>
      <p:sp>
        <p:nvSpPr>
          <p:cNvPr id="11" name="a_3"/>
          <p:cNvSpPr/>
          <p:nvPr/>
        </p:nvSpPr>
        <p:spPr>
          <a:xfrm>
            <a:off x="8275320" y="20574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Lakh</a:t>
            </a:r>
            <a:endParaRPr lang="en-US" sz="5400" dirty="0"/>
          </a:p>
        </p:txBody>
      </p:sp>
      <p:sp>
        <p:nvSpPr>
          <p:cNvPr id="12" name="a_3"/>
          <p:cNvSpPr/>
          <p:nvPr/>
        </p:nvSpPr>
        <p:spPr>
          <a:xfrm>
            <a:off x="8275320" y="32461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trained naujawan</a:t>
            </a:r>
            <a:endParaRPr lang="en-US" sz="19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AI Policy 2025 ka target — 2030 tak</a:t>
            </a:r>
            <a:endParaRPr lang="en-US" sz="1900" dirty="0"/>
          </a:p>
        </p:txBody>
      </p:sp>
      <p:sp>
        <p:nvSpPr>
          <p:cNvPr id="13" name="a_4"/>
          <p:cNvSpPr/>
          <p:nvPr/>
        </p:nvSpPr>
        <p:spPr>
          <a:xfrm>
            <a:off x="548640" y="51663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Moqa darwaze par hai. Sawal yeh hai: kya hum taiyar hain?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48640" y="58064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Express Tribune (Jul 2026), MEA Tech Watch (Feb 2026), ProPakistani (Oct 2025)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ne business ka game badal diya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Duniya ke chhote business kya kar rahe hain — aur Pakistan ki haqeeqat kya hai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78308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77%</a:t>
            </a:r>
            <a:endParaRPr lang="en-US" sz="5000" dirty="0"/>
          </a:p>
        </p:txBody>
      </p:sp>
      <p:sp>
        <p:nvSpPr>
          <p:cNvPr id="5" name="a_1"/>
          <p:cNvSpPr/>
          <p:nvPr/>
        </p:nvSpPr>
        <p:spPr>
          <a:xfrm>
            <a:off x="2697480" y="17830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chhote business AI regularly use karte hain</a:t>
            </a:r>
            <a:endParaRPr lang="en-US" sz="1800" dirty="0"/>
          </a:p>
        </p:txBody>
      </p:sp>
      <p:sp>
        <p:nvSpPr>
          <p:cNvPr id="6" name="a_2"/>
          <p:cNvSpPr/>
          <p:nvPr/>
        </p:nvSpPr>
        <p:spPr>
          <a:xfrm>
            <a:off x="548640" y="315468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78%</a:t>
            </a:r>
            <a:endParaRPr lang="en-US" sz="5000" dirty="0"/>
          </a:p>
        </p:txBody>
      </p:sp>
      <p:sp>
        <p:nvSpPr>
          <p:cNvPr id="7" name="a_2"/>
          <p:cNvSpPr/>
          <p:nvPr/>
        </p:nvSpPr>
        <p:spPr>
          <a:xfrm>
            <a:off x="2697480" y="3154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kehte hain productivity barh gayi</a:t>
            </a:r>
            <a:endParaRPr lang="en-US" sz="1800" dirty="0"/>
          </a:p>
        </p:txBody>
      </p:sp>
      <p:sp>
        <p:nvSpPr>
          <p:cNvPr id="8" name="a_3"/>
          <p:cNvSpPr/>
          <p:nvPr/>
        </p:nvSpPr>
        <p:spPr>
          <a:xfrm>
            <a:off x="548640" y="4526280"/>
            <a:ext cx="2103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43%</a:t>
            </a:r>
            <a:endParaRPr lang="en-US" sz="5000" dirty="0"/>
          </a:p>
        </p:txBody>
      </p:sp>
      <p:sp>
        <p:nvSpPr>
          <p:cNvPr id="9" name="a_3"/>
          <p:cNvSpPr/>
          <p:nvPr/>
        </p:nvSpPr>
        <p:spPr>
          <a:xfrm>
            <a:off x="2697480" y="45262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kehte hain revenue barh gaya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589788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Intuit QuickBooks 2026 AI Impact Report (US small &amp; mid businesses)</a:t>
            </a:r>
            <a:endParaRPr lang="en-US" sz="1000" dirty="0"/>
          </a:p>
        </p:txBody>
      </p:sp>
      <p:sp>
        <p:nvSpPr>
          <p:cNvPr id="11" name="a_4"/>
          <p:cNvSpPr/>
          <p:nvPr/>
        </p:nvSpPr>
        <p:spPr>
          <a:xfrm>
            <a:off x="6766560" y="1783080"/>
            <a:ext cx="4892040" cy="4023360"/>
          </a:xfrm>
          <a:prstGeom prst="roundRect">
            <a:avLst>
              <a:gd name="adj" fmla="val 2727"/>
            </a:avLst>
          </a:prstGeom>
          <a:solidFill>
            <a:srgbClr val="151008"/>
          </a:solidFill>
          <a:ln w="12700">
            <a:solidFill>
              <a:srgbClr val="151008"/>
            </a:solidFill>
            <a:prstDash val="solid"/>
          </a:ln>
        </p:spPr>
      </p:sp>
      <p:sp>
        <p:nvSpPr>
          <p:cNvPr id="12" name="a_4"/>
          <p:cNvSpPr/>
          <p:nvPr/>
        </p:nvSpPr>
        <p:spPr>
          <a:xfrm>
            <a:off x="7040880" y="2011680"/>
            <a:ext cx="43891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Pakistan ki haqeeqat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Startup funding 2025: $36.6M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mein yahi $331M thi — yaani investor ka paisa bohat kam ho gaya.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800" dirty="0">
                <a:solidFill>
                  <a:srgbClr val="000000"/>
                </a:solidFill>
              </a:rPr>
              <a:t> 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Sabaq: investor ka intezar mat karo. AI ke saath kam paise se shuru karo, pehle customer se paisa kamao.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766560" y="58978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Data Darbar via Profit (Jan 2026)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Idea se business tak: 4 qadam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Bara plan baad mein — pehle chhota, sacha aur test kiya hua qadam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87452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5" name="a_1"/>
          <p:cNvSpPr/>
          <p:nvPr/>
        </p:nvSpPr>
        <p:spPr>
          <a:xfrm>
            <a:off x="777240" y="2103120"/>
            <a:ext cx="777240" cy="7772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6" name="a_1"/>
          <p:cNvSpPr/>
          <p:nvPr/>
        </p:nvSpPr>
        <p:spPr>
          <a:xfrm>
            <a:off x="77724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a_1"/>
          <p:cNvSpPr/>
          <p:nvPr/>
        </p:nvSpPr>
        <p:spPr>
          <a:xfrm>
            <a:off x="777240" y="306324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Masla dhoondo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Apne mohalle, apni community ka asli masla. Volunteer hone ke naate aap yeh pehle se jaante ho.</a:t>
            </a:r>
            <a:endParaRPr lang="en-US" sz="2000" dirty="0"/>
          </a:p>
        </p:txBody>
      </p:sp>
      <p:sp>
        <p:nvSpPr>
          <p:cNvPr id="8" name="a_2"/>
          <p:cNvSpPr/>
          <p:nvPr/>
        </p:nvSpPr>
        <p:spPr>
          <a:xfrm>
            <a:off x="3383280" y="187452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9" name="a_2"/>
          <p:cNvSpPr/>
          <p:nvPr/>
        </p:nvSpPr>
        <p:spPr>
          <a:xfrm>
            <a:off x="3611880" y="2103120"/>
            <a:ext cx="777240" cy="7772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0" name="a_2"/>
          <p:cNvSpPr/>
          <p:nvPr/>
        </p:nvSpPr>
        <p:spPr>
          <a:xfrm>
            <a:off x="361188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a_2"/>
          <p:cNvSpPr/>
          <p:nvPr/>
        </p:nvSpPr>
        <p:spPr>
          <a:xfrm>
            <a:off x="3611880" y="306324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Chhota test karo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WhatsApp post, 10 logon se baat. Paisa lagane se pehle pucho: kya aap is ke paise doge?</a:t>
            </a:r>
            <a:endParaRPr lang="en-US" sz="2000" dirty="0"/>
          </a:p>
        </p:txBody>
      </p:sp>
      <p:sp>
        <p:nvSpPr>
          <p:cNvPr id="12" name="a_3"/>
          <p:cNvSpPr/>
          <p:nvPr/>
        </p:nvSpPr>
        <p:spPr>
          <a:xfrm>
            <a:off x="6217920" y="187452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13" name="a_3"/>
          <p:cNvSpPr/>
          <p:nvPr/>
        </p:nvSpPr>
        <p:spPr>
          <a:xfrm>
            <a:off x="6446520" y="2103120"/>
            <a:ext cx="777240" cy="7772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4" name="a_3"/>
          <p:cNvSpPr/>
          <p:nvPr/>
        </p:nvSpPr>
        <p:spPr>
          <a:xfrm>
            <a:off x="644652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a_3"/>
          <p:cNvSpPr/>
          <p:nvPr/>
        </p:nvSpPr>
        <p:spPr>
          <a:xfrm>
            <a:off x="6446520" y="306324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Pehla customer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Pehla paisa sab se bara proof hai. Feedback lo, behtar karo.</a:t>
            </a:r>
            <a:endParaRPr lang="en-US" sz="2000" dirty="0"/>
          </a:p>
        </p:txBody>
      </p:sp>
      <p:sp>
        <p:nvSpPr>
          <p:cNvPr id="16" name="a_4"/>
          <p:cNvSpPr/>
          <p:nvPr/>
        </p:nvSpPr>
        <p:spPr>
          <a:xfrm>
            <a:off x="9052560" y="1874520"/>
            <a:ext cx="2606040" cy="329184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17" name="a_4"/>
          <p:cNvSpPr/>
          <p:nvPr/>
        </p:nvSpPr>
        <p:spPr>
          <a:xfrm>
            <a:off x="9281160" y="2103120"/>
            <a:ext cx="777240" cy="7772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8" name="a_4"/>
          <p:cNvSpPr/>
          <p:nvPr/>
        </p:nvSpPr>
        <p:spPr>
          <a:xfrm>
            <a:off x="928116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19" name="a_4"/>
          <p:cNvSpPr/>
          <p:nvPr/>
        </p:nvSpPr>
        <p:spPr>
          <a:xfrm>
            <a:off x="9281160" y="3063240"/>
            <a:ext cx="2194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 banao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 kaam bar bar ho — posts, jawab, hisaab — woh AI aur tools ko do.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= aap ka sasta aur tez co-founder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kaam jo pehle team karti thi, ab AI tools ki madad se aap khud kar sakte ho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78308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5" name="a_1"/>
          <p:cNvSpPr/>
          <p:nvPr/>
        </p:nvSpPr>
        <p:spPr>
          <a:xfrm>
            <a:off x="749808" y="2011680"/>
            <a:ext cx="640080" cy="6400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6" name="a_1"/>
          <p:cNvSpPr/>
          <p:nvPr/>
        </p:nvSpPr>
        <p:spPr>
          <a:xfrm>
            <a:off x="749808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000" dirty="0"/>
          </a:p>
        </p:txBody>
      </p:sp>
      <p:sp>
        <p:nvSpPr>
          <p:cNvPr id="7" name="a_1"/>
          <p:cNvSpPr/>
          <p:nvPr/>
        </p:nvSpPr>
        <p:spPr>
          <a:xfrm>
            <a:off x="1554480" y="196596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Research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/ Claude / Gemini se market, customer aur competitors samjho</a:t>
            </a:r>
            <a:endParaRPr lang="en-US" sz="1900" dirty="0"/>
          </a:p>
        </p:txBody>
      </p:sp>
      <p:sp>
        <p:nvSpPr>
          <p:cNvPr id="8" name="a_2"/>
          <p:cNvSpPr/>
          <p:nvPr/>
        </p:nvSpPr>
        <p:spPr>
          <a:xfrm>
            <a:off x="4297680" y="178308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9" name="a_2"/>
          <p:cNvSpPr/>
          <p:nvPr/>
        </p:nvSpPr>
        <p:spPr>
          <a:xfrm>
            <a:off x="4498848" y="2011680"/>
            <a:ext cx="640080" cy="6400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0" name="a_2"/>
          <p:cNvSpPr/>
          <p:nvPr/>
        </p:nvSpPr>
        <p:spPr>
          <a:xfrm>
            <a:off x="4498848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000" dirty="0"/>
          </a:p>
        </p:txBody>
      </p:sp>
      <p:sp>
        <p:nvSpPr>
          <p:cNvPr id="11" name="a_2"/>
          <p:cNvSpPr/>
          <p:nvPr/>
        </p:nvSpPr>
        <p:spPr>
          <a:xfrm>
            <a:off x="5303520" y="196596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Branding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Naam, tagline aur logo ke ideas minutes mein</a:t>
            </a:r>
            <a:endParaRPr lang="en-US" sz="1900" dirty="0"/>
          </a:p>
        </p:txBody>
      </p:sp>
      <p:sp>
        <p:nvSpPr>
          <p:cNvPr id="12" name="a_3"/>
          <p:cNvSpPr/>
          <p:nvPr/>
        </p:nvSpPr>
        <p:spPr>
          <a:xfrm>
            <a:off x="8046720" y="178308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13" name="a_3"/>
          <p:cNvSpPr/>
          <p:nvPr/>
        </p:nvSpPr>
        <p:spPr>
          <a:xfrm>
            <a:off x="8247888" y="2011680"/>
            <a:ext cx="640080" cy="6400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4" name="a_3"/>
          <p:cNvSpPr/>
          <p:nvPr/>
        </p:nvSpPr>
        <p:spPr>
          <a:xfrm>
            <a:off x="8247888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000" dirty="0"/>
          </a:p>
        </p:txBody>
      </p:sp>
      <p:sp>
        <p:nvSpPr>
          <p:cNvPr id="15" name="a_3"/>
          <p:cNvSpPr/>
          <p:nvPr/>
        </p:nvSpPr>
        <p:spPr>
          <a:xfrm>
            <a:off x="9052560" y="196596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Posts, captions, video scripts — Urdu aur English dono mein</a:t>
            </a:r>
            <a:endParaRPr lang="en-US" sz="1900" dirty="0"/>
          </a:p>
        </p:txBody>
      </p:sp>
      <p:sp>
        <p:nvSpPr>
          <p:cNvPr id="16" name="a_4"/>
          <p:cNvSpPr/>
          <p:nvPr/>
        </p:nvSpPr>
        <p:spPr>
          <a:xfrm>
            <a:off x="548640" y="384048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17" name="a_4"/>
          <p:cNvSpPr/>
          <p:nvPr/>
        </p:nvSpPr>
        <p:spPr>
          <a:xfrm>
            <a:off x="749808" y="4069080"/>
            <a:ext cx="640080" cy="6400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8" name="a_4"/>
          <p:cNvSpPr/>
          <p:nvPr/>
        </p:nvSpPr>
        <p:spPr>
          <a:xfrm>
            <a:off x="749808" y="4069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2000" dirty="0"/>
          </a:p>
        </p:txBody>
      </p:sp>
      <p:sp>
        <p:nvSpPr>
          <p:cNvPr id="19" name="a_4"/>
          <p:cNvSpPr/>
          <p:nvPr/>
        </p:nvSpPr>
        <p:spPr>
          <a:xfrm>
            <a:off x="1554480" y="402336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Canva AI se poster, flyer aur social media graphics</a:t>
            </a:r>
            <a:endParaRPr lang="en-US" sz="1900" dirty="0"/>
          </a:p>
        </p:txBody>
      </p:sp>
      <p:sp>
        <p:nvSpPr>
          <p:cNvPr id="20" name="a_5"/>
          <p:cNvSpPr/>
          <p:nvPr/>
        </p:nvSpPr>
        <p:spPr>
          <a:xfrm>
            <a:off x="4297680" y="384048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21" name="a_5"/>
          <p:cNvSpPr/>
          <p:nvPr/>
        </p:nvSpPr>
        <p:spPr>
          <a:xfrm>
            <a:off x="4498848" y="4069080"/>
            <a:ext cx="640080" cy="6400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2" name="a_5"/>
          <p:cNvSpPr/>
          <p:nvPr/>
        </p:nvSpPr>
        <p:spPr>
          <a:xfrm>
            <a:off x="4498848" y="4069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endParaRPr lang="en-US" sz="2000" dirty="0"/>
          </a:p>
        </p:txBody>
      </p:sp>
      <p:sp>
        <p:nvSpPr>
          <p:cNvPr id="23" name="a_5"/>
          <p:cNvSpPr/>
          <p:nvPr/>
        </p:nvSpPr>
        <p:spPr>
          <a:xfrm>
            <a:off x="5303520" y="402336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Website / App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Lovable jaise tools — bina coding ke website</a:t>
            </a:r>
            <a:endParaRPr lang="en-US" sz="1900" dirty="0"/>
          </a:p>
        </p:txBody>
      </p:sp>
      <p:sp>
        <p:nvSpPr>
          <p:cNvPr id="24" name="a_6"/>
          <p:cNvSpPr/>
          <p:nvPr/>
        </p:nvSpPr>
        <p:spPr>
          <a:xfrm>
            <a:off x="8046720" y="384048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25" name="a_6"/>
          <p:cNvSpPr/>
          <p:nvPr/>
        </p:nvSpPr>
        <p:spPr>
          <a:xfrm>
            <a:off x="8247888" y="4069080"/>
            <a:ext cx="640080" cy="64008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6" name="a_6"/>
          <p:cNvSpPr/>
          <p:nvPr/>
        </p:nvSpPr>
        <p:spPr>
          <a:xfrm>
            <a:off x="8247888" y="4069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000" dirty="0"/>
          </a:p>
        </p:txBody>
      </p:sp>
      <p:sp>
        <p:nvSpPr>
          <p:cNvPr id="27" name="a_6"/>
          <p:cNvSpPr/>
          <p:nvPr/>
        </p:nvSpPr>
        <p:spPr>
          <a:xfrm>
            <a:off x="9052560" y="402336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9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 Support</a:t>
            </a:r>
            <a:endParaRPr lang="en-US" sz="19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auto-reply bot — 24 ghante jawab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0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Demo: 1 idea, 5 prompts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6B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Misaal: "Gujranwala mein ghar ka bana khana — office walon tak"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82880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5" name="a_1"/>
          <p:cNvSpPr/>
          <p:nvPr/>
        </p:nvSpPr>
        <p:spPr>
          <a:xfrm>
            <a:off x="54864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a_1"/>
          <p:cNvSpPr/>
          <p:nvPr/>
        </p:nvSpPr>
        <p:spPr>
          <a:xfrm>
            <a:off x="1325880" y="1783080"/>
            <a:ext cx="10332720" cy="658368"/>
          </a:xfrm>
          <a:prstGeom prst="roundRect">
            <a:avLst>
              <a:gd name="adj" fmla="val 11111"/>
            </a:avLst>
          </a:prstGeom>
          <a:solidFill>
            <a:srgbClr val="231A0D"/>
          </a:solidFill>
          <a:ln w="12700">
            <a:solidFill>
              <a:srgbClr val="231A0D"/>
            </a:solidFill>
            <a:prstDash val="solid"/>
          </a:ln>
        </p:spPr>
      </p:sp>
      <p:sp>
        <p:nvSpPr>
          <p:cNvPr id="7" name="a_1"/>
          <p:cNvSpPr/>
          <p:nvPr/>
        </p:nvSpPr>
        <p:spPr>
          <a:xfrm>
            <a:off x="1554480" y="178308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Gujranwala mein ghar ke khane ki delivery ke liye 5 asli masail aur 3 customer types batao.</a:t>
            </a:r>
            <a:endParaRPr lang="en-US" sz="1700" dirty="0"/>
          </a:p>
        </p:txBody>
      </p:sp>
      <p:sp>
        <p:nvSpPr>
          <p:cNvPr id="8" name="a_2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9" name="a_2"/>
          <p:cNvSpPr/>
          <p:nvPr/>
        </p:nvSpPr>
        <p:spPr>
          <a:xfrm>
            <a:off x="548640" y="26517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a_2"/>
          <p:cNvSpPr/>
          <p:nvPr/>
        </p:nvSpPr>
        <p:spPr>
          <a:xfrm>
            <a:off x="1325880" y="2606040"/>
            <a:ext cx="10332720" cy="658368"/>
          </a:xfrm>
          <a:prstGeom prst="roundRect">
            <a:avLst>
              <a:gd name="adj" fmla="val 11111"/>
            </a:avLst>
          </a:prstGeom>
          <a:solidFill>
            <a:srgbClr val="231A0D"/>
          </a:solidFill>
          <a:ln w="12700">
            <a:solidFill>
              <a:srgbClr val="231A0D"/>
            </a:solidFill>
            <a:prstDash val="solid"/>
          </a:ln>
        </p:spPr>
      </p:sp>
      <p:sp>
        <p:nvSpPr>
          <p:cNvPr id="11" name="a_2"/>
          <p:cNvSpPr/>
          <p:nvPr/>
        </p:nvSpPr>
        <p:spPr>
          <a:xfrm>
            <a:off x="1554480" y="260604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business ke 10 naam aur ek Urdu tagline do.</a:t>
            </a:r>
            <a:endParaRPr lang="en-US" sz="1700" dirty="0"/>
          </a:p>
        </p:txBody>
      </p:sp>
      <p:sp>
        <p:nvSpPr>
          <p:cNvPr id="12" name="a_3"/>
          <p:cNvSpPr/>
          <p:nvPr/>
        </p:nvSpPr>
        <p:spPr>
          <a:xfrm>
            <a:off x="548640" y="347472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3" name="a_3"/>
          <p:cNvSpPr/>
          <p:nvPr/>
        </p:nvSpPr>
        <p:spPr>
          <a:xfrm>
            <a:off x="548640" y="3474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a_3"/>
          <p:cNvSpPr/>
          <p:nvPr/>
        </p:nvSpPr>
        <p:spPr>
          <a:xfrm>
            <a:off x="1325880" y="3429000"/>
            <a:ext cx="10332720" cy="658368"/>
          </a:xfrm>
          <a:prstGeom prst="roundRect">
            <a:avLst>
              <a:gd name="adj" fmla="val 11111"/>
            </a:avLst>
          </a:prstGeom>
          <a:solidFill>
            <a:srgbClr val="231A0D"/>
          </a:solidFill>
          <a:ln w="12700">
            <a:solidFill>
              <a:srgbClr val="231A0D"/>
            </a:solidFill>
            <a:prstDash val="solid"/>
          </a:ln>
        </p:spPr>
      </p:sp>
      <p:sp>
        <p:nvSpPr>
          <p:cNvPr id="15" name="a_3"/>
          <p:cNvSpPr/>
          <p:nvPr/>
        </p:nvSpPr>
        <p:spPr>
          <a:xfrm>
            <a:off x="1554480" y="342900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Pehle mahine ka 5,000 rupay ka budget aur kaam ka plan banao.</a:t>
            </a:r>
            <a:endParaRPr lang="en-US" sz="1700" dirty="0"/>
          </a:p>
        </p:txBody>
      </p:sp>
      <p:sp>
        <p:nvSpPr>
          <p:cNvPr id="16" name="a_4"/>
          <p:cNvSpPr/>
          <p:nvPr/>
        </p:nvSpPr>
        <p:spPr>
          <a:xfrm>
            <a:off x="548640" y="429768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7" name="a_4"/>
          <p:cNvSpPr/>
          <p:nvPr/>
        </p:nvSpPr>
        <p:spPr>
          <a:xfrm>
            <a:off x="548640" y="42976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a_4"/>
          <p:cNvSpPr/>
          <p:nvPr/>
        </p:nvSpPr>
        <p:spPr>
          <a:xfrm>
            <a:off x="1325880" y="4251960"/>
            <a:ext cx="10332720" cy="658368"/>
          </a:xfrm>
          <a:prstGeom prst="roundRect">
            <a:avLst>
              <a:gd name="adj" fmla="val 11111"/>
            </a:avLst>
          </a:prstGeom>
          <a:solidFill>
            <a:srgbClr val="231A0D"/>
          </a:solidFill>
          <a:ln w="12700">
            <a:solidFill>
              <a:srgbClr val="231A0D"/>
            </a:solidFill>
            <a:prstDash val="solid"/>
          </a:ln>
        </p:spPr>
      </p:sp>
      <p:sp>
        <p:nvSpPr>
          <p:cNvPr id="19" name="a_4"/>
          <p:cNvSpPr/>
          <p:nvPr/>
        </p:nvSpPr>
        <p:spPr>
          <a:xfrm>
            <a:off x="1554480" y="425196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 aur WhatsApp ke liye 7 din ki posts likho.</a:t>
            </a:r>
            <a:endParaRPr lang="en-US" sz="1700" dirty="0"/>
          </a:p>
        </p:txBody>
      </p:sp>
      <p:sp>
        <p:nvSpPr>
          <p:cNvPr id="20" name="a_5"/>
          <p:cNvSpPr/>
          <p:nvPr/>
        </p:nvSpPr>
        <p:spPr>
          <a:xfrm>
            <a:off x="548640" y="5120640"/>
            <a:ext cx="566928" cy="56692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1" name="a_5"/>
          <p:cNvSpPr/>
          <p:nvPr/>
        </p:nvSpPr>
        <p:spPr>
          <a:xfrm>
            <a:off x="548640" y="51206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a_5"/>
          <p:cNvSpPr/>
          <p:nvPr/>
        </p:nvSpPr>
        <p:spPr>
          <a:xfrm>
            <a:off x="1325880" y="5074920"/>
            <a:ext cx="10332720" cy="658368"/>
          </a:xfrm>
          <a:prstGeom prst="roundRect">
            <a:avLst>
              <a:gd name="adj" fmla="val 11111"/>
            </a:avLst>
          </a:prstGeom>
          <a:solidFill>
            <a:srgbClr val="231A0D"/>
          </a:solidFill>
          <a:ln w="12700">
            <a:solidFill>
              <a:srgbClr val="231A0D"/>
            </a:solidFill>
            <a:prstDash val="solid"/>
          </a:ln>
        </p:spPr>
      </p:sp>
      <p:sp>
        <p:nvSpPr>
          <p:cNvPr id="23" name="a_5"/>
          <p:cNvSpPr/>
          <p:nvPr/>
        </p:nvSpPr>
        <p:spPr>
          <a:xfrm>
            <a:off x="1554480" y="507492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ke 10 aam sawalon ke jawab likho, WhatsApp bot ke liye.</a:t>
            </a:r>
            <a:endParaRPr lang="en-US" sz="1700" dirty="0"/>
          </a:p>
        </p:txBody>
      </p:sp>
      <p:sp>
        <p:nvSpPr>
          <p:cNvPr id="24" name="a_6"/>
          <p:cNvSpPr/>
          <p:nvPr/>
        </p:nvSpPr>
        <p:spPr>
          <a:xfrm>
            <a:off x="548640" y="5897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6B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AI ko apni zubaan, apna sheher aur apna budget batao — jawab utna hi behtar aayega.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Meri sab se bari business lesson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Kamyabi tez bhagna nahi — lamba chalna hai</a:t>
            </a:r>
            <a:endParaRPr lang="en-US" sz="1600" dirty="0"/>
          </a:p>
        </p:txBody>
      </p:sp>
      <p:pic>
        <p:nvPicPr>
          <p:cNvPr id="4" name="Image 0" descr="/home/claude/w/img/crop_team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5669280" cy="4206240"/>
          </a:xfrm>
          <a:prstGeom prst="rect">
            <a:avLst/>
          </a:prstGeom>
        </p:spPr>
      </p:pic>
      <p:sp>
        <p:nvSpPr>
          <p:cNvPr id="5" name="a_1"/>
          <p:cNvSpPr/>
          <p:nvPr/>
        </p:nvSpPr>
        <p:spPr>
          <a:xfrm>
            <a:off x="6629400" y="17830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i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"Utna phailo, jitna sambhal sako."</a:t>
            </a:r>
            <a:endParaRPr lang="en-US" sz="2800" dirty="0"/>
          </a:p>
        </p:txBody>
      </p:sp>
      <p:sp>
        <p:nvSpPr>
          <p:cNvPr id="6" name="a_2"/>
          <p:cNvSpPr/>
          <p:nvPr/>
        </p:nvSpPr>
        <p:spPr>
          <a:xfrm>
            <a:off x="6629400" y="3072384"/>
            <a:ext cx="512064" cy="51206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7" name="a_2"/>
          <p:cNvSpPr/>
          <p:nvPr/>
        </p:nvSpPr>
        <p:spPr>
          <a:xfrm>
            <a:off x="6629400" y="307238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a_2"/>
          <p:cNvSpPr/>
          <p:nvPr/>
        </p:nvSpPr>
        <p:spPr>
          <a:xfrm>
            <a:off x="7315200" y="3017520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 mein ek office mein akela shuru kiya — phir team banai</a:t>
            </a:r>
            <a:endParaRPr lang="en-US" sz="1600" dirty="0"/>
          </a:p>
        </p:txBody>
      </p:sp>
      <p:sp>
        <p:nvSpPr>
          <p:cNvPr id="9" name="a_3"/>
          <p:cNvSpPr/>
          <p:nvPr/>
        </p:nvSpPr>
        <p:spPr>
          <a:xfrm>
            <a:off x="6629400" y="3822192"/>
            <a:ext cx="512064" cy="51206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0" name="a_3"/>
          <p:cNvSpPr/>
          <p:nvPr/>
        </p:nvSpPr>
        <p:spPr>
          <a:xfrm>
            <a:off x="6629400" y="38221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a_3"/>
          <p:cNvSpPr/>
          <p:nvPr/>
        </p:nvSpPr>
        <p:spPr>
          <a:xfrm>
            <a:off x="7315200" y="3767328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Kharcha control, expansion soch samajh kar</a:t>
            </a:r>
            <a:endParaRPr lang="en-US" sz="1600" dirty="0"/>
          </a:p>
        </p:txBody>
      </p:sp>
      <p:sp>
        <p:nvSpPr>
          <p:cNvPr id="12" name="a_4"/>
          <p:cNvSpPr/>
          <p:nvPr/>
        </p:nvSpPr>
        <p:spPr>
          <a:xfrm>
            <a:off x="6629400" y="4572000"/>
            <a:ext cx="512064" cy="51206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3" name="a_4"/>
          <p:cNvSpPr/>
          <p:nvPr/>
        </p:nvSpPr>
        <p:spPr>
          <a:xfrm>
            <a:off x="6629400" y="457200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a_4"/>
          <p:cNvSpPr/>
          <p:nvPr/>
        </p:nvSpPr>
        <p:spPr>
          <a:xfrm>
            <a:off x="7315200" y="4517136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Kabhi itna nahi phaila ke dukaan band karni pare</a:t>
            </a:r>
            <a:endParaRPr lang="en-US" sz="1600" dirty="0"/>
          </a:p>
        </p:txBody>
      </p:sp>
      <p:sp>
        <p:nvSpPr>
          <p:cNvPr id="15" name="a_5"/>
          <p:cNvSpPr/>
          <p:nvPr/>
        </p:nvSpPr>
        <p:spPr>
          <a:xfrm>
            <a:off x="6629400" y="5321808"/>
            <a:ext cx="512064" cy="51206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6" name="a_5"/>
          <p:cNvSpPr/>
          <p:nvPr/>
        </p:nvSpPr>
        <p:spPr>
          <a:xfrm>
            <a:off x="6629400" y="532180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a_5"/>
          <p:cNvSpPr/>
          <p:nvPr/>
        </p:nvSpPr>
        <p:spPr>
          <a:xfrm>
            <a:off x="7315200" y="5266944"/>
            <a:ext cx="4389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Isi liye 10 saal baad bhi TechNow chal raha hai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48640" y="59436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TechNow Pakistan team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ghaltiyan jo naye entrepreneur karte hain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 bach gaye to aadha safar asaan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810512"/>
            <a:ext cx="548640" cy="5486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5" name="a_1"/>
          <p:cNvSpPr/>
          <p:nvPr/>
        </p:nvSpPr>
        <p:spPr>
          <a:xfrm>
            <a:off x="548640" y="18105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✕</a:t>
            </a:r>
            <a:endParaRPr lang="en-US" sz="1800" dirty="0"/>
          </a:p>
        </p:txBody>
      </p:sp>
      <p:sp>
        <p:nvSpPr>
          <p:cNvPr id="6" name="a_1"/>
          <p:cNvSpPr/>
          <p:nvPr/>
        </p:nvSpPr>
        <p:spPr>
          <a:xfrm>
            <a:off x="1280160" y="173736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Perfect waqt ka intezar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Waqt kabhi perfect nahi hota — aaj chhota shuru karo</a:t>
            </a:r>
            <a:endParaRPr lang="en-US" sz="1800" dirty="0"/>
          </a:p>
        </p:txBody>
      </p:sp>
      <p:sp>
        <p:nvSpPr>
          <p:cNvPr id="7" name="a_2"/>
          <p:cNvSpPr/>
          <p:nvPr/>
        </p:nvSpPr>
        <p:spPr>
          <a:xfrm>
            <a:off x="548640" y="2679192"/>
            <a:ext cx="548640" cy="5486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8" name="a_2"/>
          <p:cNvSpPr/>
          <p:nvPr/>
        </p:nvSpPr>
        <p:spPr>
          <a:xfrm>
            <a:off x="548640" y="2679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✕</a:t>
            </a:r>
            <a:endParaRPr lang="en-US" sz="1800" dirty="0"/>
          </a:p>
        </p:txBody>
      </p:sp>
      <p:sp>
        <p:nvSpPr>
          <p:cNvPr id="9" name="a_2"/>
          <p:cNvSpPr/>
          <p:nvPr/>
        </p:nvSpPr>
        <p:spPr>
          <a:xfrm>
            <a:off x="1280160" y="260604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Bina test ke bara kharcha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Pehle 10 log, phir paisa</a:t>
            </a:r>
            <a:endParaRPr lang="en-US" sz="1800" dirty="0"/>
          </a:p>
        </p:txBody>
      </p:sp>
      <p:sp>
        <p:nvSpPr>
          <p:cNvPr id="10" name="a_3"/>
          <p:cNvSpPr/>
          <p:nvPr/>
        </p:nvSpPr>
        <p:spPr>
          <a:xfrm>
            <a:off x="548640" y="3547872"/>
            <a:ext cx="548640" cy="5486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1" name="a_3"/>
          <p:cNvSpPr/>
          <p:nvPr/>
        </p:nvSpPr>
        <p:spPr>
          <a:xfrm>
            <a:off x="548640" y="35478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✕</a:t>
            </a:r>
            <a:endParaRPr lang="en-US" sz="1800" dirty="0"/>
          </a:p>
        </p:txBody>
      </p:sp>
      <p:sp>
        <p:nvSpPr>
          <p:cNvPr id="12" name="a_3"/>
          <p:cNvSpPr/>
          <p:nvPr/>
        </p:nvSpPr>
        <p:spPr>
          <a:xfrm>
            <a:off x="1280160" y="347472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ka copy-paste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draft deta hai, soch aur check aap ka kaam hai</a:t>
            </a:r>
            <a:endParaRPr lang="en-US" sz="1800" dirty="0"/>
          </a:p>
        </p:txBody>
      </p:sp>
      <p:sp>
        <p:nvSpPr>
          <p:cNvPr id="13" name="a_4"/>
          <p:cNvSpPr/>
          <p:nvPr/>
        </p:nvSpPr>
        <p:spPr>
          <a:xfrm>
            <a:off x="548640" y="4416552"/>
            <a:ext cx="548640" cy="5486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4" name="a_4"/>
          <p:cNvSpPr/>
          <p:nvPr/>
        </p:nvSpPr>
        <p:spPr>
          <a:xfrm>
            <a:off x="5486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✕</a:t>
            </a:r>
            <a:endParaRPr lang="en-US" sz="1800" dirty="0"/>
          </a:p>
        </p:txBody>
      </p:sp>
      <p:sp>
        <p:nvSpPr>
          <p:cNvPr id="15" name="a_4"/>
          <p:cNvSpPr/>
          <p:nvPr/>
        </p:nvSpPr>
        <p:spPr>
          <a:xfrm>
            <a:off x="1280160" y="434340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Sirf naukri ka intezar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Parhai ke saath skill aur side income banao</a:t>
            </a:r>
            <a:endParaRPr lang="en-US" sz="1800" dirty="0"/>
          </a:p>
        </p:txBody>
      </p:sp>
      <p:sp>
        <p:nvSpPr>
          <p:cNvPr id="16" name="a_5"/>
          <p:cNvSpPr/>
          <p:nvPr/>
        </p:nvSpPr>
        <p:spPr>
          <a:xfrm>
            <a:off x="548640" y="5285232"/>
            <a:ext cx="548640" cy="5486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7" name="a_5"/>
          <p:cNvSpPr/>
          <p:nvPr/>
        </p:nvSpPr>
        <p:spPr>
          <a:xfrm>
            <a:off x="548640" y="528523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✕</a:t>
            </a:r>
            <a:endParaRPr lang="en-US" sz="1800" dirty="0"/>
          </a:p>
        </p:txBody>
      </p:sp>
      <p:sp>
        <p:nvSpPr>
          <p:cNvPr id="18" name="a_5"/>
          <p:cNvSpPr/>
          <p:nvPr/>
        </p:nvSpPr>
        <p:spPr>
          <a:xfrm>
            <a:off x="1280160" y="5212080"/>
            <a:ext cx="5486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Akele sab kuch karna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Mentor, community aur team se seekho</a:t>
            </a:r>
            <a:endParaRPr lang="en-US" sz="1800" dirty="0"/>
          </a:p>
        </p:txBody>
      </p:sp>
      <p:sp>
        <p:nvSpPr>
          <p:cNvPr id="19" name="a_6"/>
          <p:cNvSpPr/>
          <p:nvPr/>
        </p:nvSpPr>
        <p:spPr>
          <a:xfrm>
            <a:off x="7223760" y="1828800"/>
            <a:ext cx="4434840" cy="3291840"/>
          </a:xfrm>
          <a:prstGeom prst="roundRect">
            <a:avLst>
              <a:gd name="adj" fmla="val 2778"/>
            </a:avLst>
          </a:prstGeom>
          <a:solidFill>
            <a:srgbClr val="151008"/>
          </a:solidFill>
          <a:ln w="12700">
            <a:solidFill>
              <a:srgbClr val="151008"/>
            </a:solidFill>
            <a:prstDash val="solid"/>
          </a:ln>
        </p:spPr>
      </p:sp>
      <p:sp>
        <p:nvSpPr>
          <p:cNvPr id="20" name="a_6"/>
          <p:cNvSpPr/>
          <p:nvPr/>
        </p:nvSpPr>
        <p:spPr>
          <a:xfrm>
            <a:off x="7498080" y="1938528"/>
            <a:ext cx="3995928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200" b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Volunteer ka chhupa faida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Aap roz community ke masail dekhte ho — logon ki zarurat, unki pareshani. Yahi sab se bara business idea hai.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 kaam aap khidmat ke liye karte ho, wahi skill kal aap ka business ban sakti hai: social entrepreneurship.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Aap ka 30 din ka action plan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78992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Worksheet mein yahi plan likha hai — aaj raat se shuru</a:t>
            </a:r>
            <a:endParaRPr lang="en-US" sz="1600" dirty="0"/>
          </a:p>
        </p:txBody>
      </p:sp>
      <p:sp>
        <p:nvSpPr>
          <p:cNvPr id="4" name="a_1"/>
          <p:cNvSpPr/>
          <p:nvPr/>
        </p:nvSpPr>
        <p:spPr>
          <a:xfrm>
            <a:off x="548640" y="187452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5" name="a_1"/>
          <p:cNvSpPr/>
          <p:nvPr/>
        </p:nvSpPr>
        <p:spPr>
          <a:xfrm>
            <a:off x="777240" y="2103120"/>
            <a:ext cx="2194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Hafta 1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Masla chuno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masla, 10 logon se baat. Notes banao.</a:t>
            </a:r>
            <a:endParaRPr lang="en-US" sz="1400" dirty="0"/>
          </a:p>
        </p:txBody>
      </p:sp>
      <p:sp>
        <p:nvSpPr>
          <p:cNvPr id="6" name="a_2"/>
          <p:cNvSpPr/>
          <p:nvPr/>
        </p:nvSpPr>
        <p:spPr>
          <a:xfrm>
            <a:off x="3383280" y="187452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7" name="a_2"/>
          <p:cNvSpPr/>
          <p:nvPr/>
        </p:nvSpPr>
        <p:spPr>
          <a:xfrm>
            <a:off x="3611880" y="2103120"/>
            <a:ext cx="2194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Hafta 2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se plan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Naam, offer, budget aur 7 din ki posts AI ki madad se.</a:t>
            </a:r>
            <a:endParaRPr lang="en-US" sz="1400" dirty="0"/>
          </a:p>
        </p:txBody>
      </p:sp>
      <p:sp>
        <p:nvSpPr>
          <p:cNvPr id="8" name="a_3"/>
          <p:cNvSpPr/>
          <p:nvPr/>
        </p:nvSpPr>
        <p:spPr>
          <a:xfrm>
            <a:off x="6217920" y="187452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F4F2EC"/>
          </a:solidFill>
          <a:ln w="12700">
            <a:solidFill>
              <a:srgbClr val="F4F2EC"/>
            </a:solidFill>
            <a:prstDash val="solid"/>
          </a:ln>
        </p:spPr>
      </p:sp>
      <p:sp>
        <p:nvSpPr>
          <p:cNvPr id="9" name="a_3"/>
          <p:cNvSpPr/>
          <p:nvPr/>
        </p:nvSpPr>
        <p:spPr>
          <a:xfrm>
            <a:off x="6446520" y="2103120"/>
            <a:ext cx="2194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B886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Hafta 3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Chhota test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Pehli post, pehli offer. Kitne log pooch rahe hain?</a:t>
            </a:r>
            <a:endParaRPr lang="en-US" sz="1400" dirty="0"/>
          </a:p>
        </p:txBody>
      </p:sp>
      <p:sp>
        <p:nvSpPr>
          <p:cNvPr id="10" name="a_4"/>
          <p:cNvSpPr/>
          <p:nvPr/>
        </p:nvSpPr>
        <p:spPr>
          <a:xfrm>
            <a:off x="9052560" y="1874520"/>
            <a:ext cx="2606040" cy="2743200"/>
          </a:xfrm>
          <a:prstGeom prst="roundRect">
            <a:avLst>
              <a:gd name="adj" fmla="val 4211"/>
            </a:avLst>
          </a:prstGeom>
          <a:solidFill>
            <a:srgbClr val="151008"/>
          </a:solidFill>
          <a:ln w="12700">
            <a:solidFill>
              <a:srgbClr val="151008"/>
            </a:solidFill>
            <a:prstDash val="solid"/>
          </a:ln>
        </p:spPr>
      </p:sp>
      <p:sp>
        <p:nvSpPr>
          <p:cNvPr id="11" name="a_4"/>
          <p:cNvSpPr/>
          <p:nvPr/>
        </p:nvSpPr>
        <p:spPr>
          <a:xfrm>
            <a:off x="9281160" y="2103120"/>
            <a:ext cx="2194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E6B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Hafta 4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Pehla customer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Pehla paisa, feedback, behtari. Phir agla qadam.</a:t>
            </a:r>
            <a:endParaRPr lang="en-US" sz="1400" dirty="0"/>
          </a:p>
        </p:txBody>
      </p:sp>
      <p:sp>
        <p:nvSpPr>
          <p:cNvPr id="12" name="a_5"/>
          <p:cNvSpPr/>
          <p:nvPr/>
        </p:nvSpPr>
        <p:spPr>
          <a:xfrm>
            <a:off x="548640" y="50292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B88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Shart sirf ek: roz 1 ghanta. Parhai aur khidmat ke saath.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4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0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040571" cy="950976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/home/claude/w/img/alk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21208"/>
            <a:ext cx="766354" cy="731520"/>
          </a:xfrm>
          <a:prstGeom prst="rect">
            <a:avLst/>
          </a:prstGeom>
        </p:spPr>
      </p:pic>
      <p:pic>
        <p:nvPicPr>
          <p:cNvPr id="4" name="Image 1" descr="/home/claude/w/img/alk_vo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450" y="601675"/>
            <a:ext cx="945032" cy="570586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7818120" y="914400"/>
            <a:ext cx="3749040" cy="3749040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pic>
        <p:nvPicPr>
          <p:cNvPr id="6" name="Image 2" descr="/home/claude/w/img/crop_close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9560" y="1005840"/>
            <a:ext cx="3566160" cy="3566160"/>
          </a:xfrm>
          <a:prstGeom prst="ellipse">
            <a:avLst/>
          </a:prstGeom>
        </p:spPr>
      </p:pic>
      <p:sp>
        <p:nvSpPr>
          <p:cNvPr id="7" name="a_1"/>
          <p:cNvSpPr/>
          <p:nvPr/>
        </p:nvSpPr>
        <p:spPr>
          <a:xfrm>
            <a:off x="548640" y="155448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Shukriya! Ab aap ke sawal.</a:t>
            </a:r>
            <a:endParaRPr lang="en-US" sz="4000" dirty="0"/>
          </a:p>
        </p:txBody>
      </p:sp>
      <p:sp>
        <p:nvSpPr>
          <p:cNvPr id="8" name="a_2"/>
          <p:cNvSpPr/>
          <p:nvPr/>
        </p:nvSpPr>
        <p:spPr>
          <a:xfrm>
            <a:off x="548640" y="2560320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slides, worksheet aur resources</a:t>
            </a:r>
            <a:endParaRPr lang="en-US" sz="1400" dirty="0"/>
          </a:p>
          <a:p>
            <a:pPr indent="0" marL="0">
              <a:buNone/>
            </a:pPr>
            <a:r>
              <a:rPr lang="en-US" sz="2200" b="1" u="sng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raheelnawaz.com  (free registration)</a:t>
            </a:r>
            <a:endParaRPr lang="en-US" sz="1400" dirty="0"/>
          </a:p>
        </p:txBody>
      </p:sp>
      <p:sp>
        <p:nvSpPr>
          <p:cNvPr id="9" name="a_3"/>
          <p:cNvSpPr/>
          <p:nvPr/>
        </p:nvSpPr>
        <p:spPr>
          <a:xfrm>
            <a:off x="548640" y="3611880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par seedha rabta</a:t>
            </a:r>
            <a:endParaRPr lang="en-US" sz="1400" dirty="0"/>
          </a:p>
          <a:p>
            <a:pPr indent="0" marL="0">
              <a:buNone/>
            </a:pPr>
            <a:r>
              <a:rPr lang="en-US" sz="2200" b="1" u="sng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+44 7456 436080   ·   wa.me/447456436080</a:t>
            </a:r>
            <a:endParaRPr lang="en-US" sz="1400" dirty="0"/>
          </a:p>
        </p:txBody>
      </p:sp>
      <p:sp>
        <p:nvSpPr>
          <p:cNvPr id="10" name="a_4"/>
          <p:cNvSpPr/>
          <p:nvPr/>
        </p:nvSpPr>
        <p:spPr>
          <a:xfrm>
            <a:off x="548640" y="4663440"/>
            <a:ext cx="7040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Facebook: WheelchairWala – Raheel Nawaz   ·   Instagram: @rnjutt   ·   TikTok: @raheelnawaz007   ·   X: @raheel_jutt</a:t>
            </a:r>
            <a:endParaRPr lang="en-US" sz="1300" dirty="0"/>
          </a:p>
        </p:txBody>
      </p:sp>
      <p:sp>
        <p:nvSpPr>
          <p:cNvPr id="11" name="a_5"/>
          <p:cNvSpPr/>
          <p:nvPr/>
        </p:nvSpPr>
        <p:spPr>
          <a:xfrm>
            <a:off x="548640" y="55321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E6BE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"Mujhe meri salahiyat se pehchano, majboori se nahi."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411480" y="6355080"/>
            <a:ext cx="329184" cy="32918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411480" y="6355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51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822960" y="635508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2026 Raheel Nawaz  ·  raheelnawaz.com  ·  Alkhidmat Volunteer Club Gujranwala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11247120" y="6355080"/>
            <a:ext cx="548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C6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Raheel Nawaz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&amp; Entrepreneurship — Raheel Nawaz x Alkhidmat Volunteer Club Gujranwala</dc:title>
  <dc:subject>PptxGenJS Presentation</dc:subject>
  <dc:creator>Raheel Nawaz</dc:creator>
  <cp:lastModifiedBy>Raheel Nawaz</cp:lastModifiedBy>
  <cp:revision>1</cp:revision>
  <dcterms:created xsi:type="dcterms:W3CDTF">2026-10-20T00:35:54Z</dcterms:created>
  <dcterms:modified xsi:type="dcterms:W3CDTF">2026-10-20T00:35:54Z</dcterms:modified>
</cp:coreProperties>
</file>